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8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30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4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33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1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4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0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7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5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6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3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8F5FB1-7AD2-4581-9EFE-BB790F6AE8F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3C4E84-37D8-46E3-82E7-FC2AE417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62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0073" y="1913948"/>
            <a:ext cx="7024255" cy="2429452"/>
          </a:xfrm>
        </p:spPr>
        <p:txBody>
          <a:bodyPr/>
          <a:lstStyle/>
          <a:p>
            <a:r>
              <a:rPr lang="ru-RU" dirty="0" smtClean="0"/>
              <a:t>ДЕНЬ НАРОДНОГО ЕДИНСТВА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1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00">
        <p:fade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149290"/>
            <a:ext cx="8266922" cy="5019869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ноября отмечается День народного единства — в память о событиях 1612 года, когда народное ополчение под предводительством 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Козьмы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Минина и Дмитрия Пожарского освободило Кремль от польских интервентов. Также этот день называют Днем Казанской иконы Божией Матери, благодаря которой, как считается, ополчению удалось одержать победу.</a:t>
            </a:r>
          </a:p>
          <a:p>
            <a:endParaRPr lang="ru-RU" dirty="0"/>
          </a:p>
        </p:txBody>
      </p:sp>
      <p:pic>
        <p:nvPicPr>
          <p:cNvPr id="4" name="Picture 4" descr="400px-Monument_to_Minin_and_Pozharsky_and_St_Basils_Cthedr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7552" y="509411"/>
            <a:ext cx="3159967" cy="42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54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1500">
        <p15:prstTrans prst="pageCurlDouble"/>
      </p:transition>
    </mc:Choice>
    <mc:Fallback>
      <p:transition spd="slow" advTm="2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231" y="497223"/>
            <a:ext cx="8534400" cy="1507067"/>
          </a:xfrm>
        </p:spPr>
        <p:txBody>
          <a:bodyPr/>
          <a:lstStyle/>
          <a:p>
            <a:r>
              <a:rPr lang="ru-RU" sz="4400" dirty="0"/>
              <a:t>Минин и Пожарский</a:t>
            </a:r>
            <a:br>
              <a:rPr lang="ru-RU" sz="4400" dirty="0"/>
            </a:br>
            <a:r>
              <a:rPr lang="ru-RU" dirty="0"/>
              <a:t>Герои Земли Русской</a:t>
            </a:r>
          </a:p>
        </p:txBody>
      </p:sp>
      <p:pic>
        <p:nvPicPr>
          <p:cNvPr id="4" name="Picture 12" descr="726cd798c2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231" y="2004290"/>
            <a:ext cx="3139642" cy="449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Mi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193" y="2006545"/>
            <a:ext cx="320833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726cd798c2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2" y="1620526"/>
            <a:ext cx="3201988" cy="4587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1218" y="1620526"/>
            <a:ext cx="3429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Князь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воевода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глава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Второго    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ополчения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с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1613 года боярин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Происходил 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старинного обедневшего рода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князей Стародубских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7339" y="623453"/>
            <a:ext cx="667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Дмитрий Пожарский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14:prism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376" y="330968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Кузьма Минин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376" y="1838035"/>
            <a:ext cx="4552806" cy="4426528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dirty="0">
                <a:solidFill>
                  <a:schemeClr val="bg1"/>
                </a:solidFill>
              </a:rPr>
              <a:t>Минин Кузьма </a:t>
            </a:r>
          </a:p>
          <a:p>
            <a:pPr algn="ctr">
              <a:buNone/>
              <a:defRPr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Захарьевич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</a:p>
          <a:p>
            <a:pPr algn="ctr">
              <a:buNone/>
              <a:defRPr/>
            </a:pPr>
            <a:r>
              <a:rPr lang="ru-RU" sz="2800" dirty="0">
                <a:solidFill>
                  <a:schemeClr val="bg1"/>
                </a:solidFill>
              </a:rPr>
              <a:t>по прозванью Сухорук,</a:t>
            </a:r>
          </a:p>
          <a:p>
            <a:pPr algn="ctr">
              <a:buNone/>
              <a:defRPr/>
            </a:pPr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один </a:t>
            </a:r>
            <a:r>
              <a:rPr lang="ru-RU" sz="2800" dirty="0">
                <a:solidFill>
                  <a:schemeClr val="bg1"/>
                </a:solidFill>
              </a:rPr>
              <a:t>из</a:t>
            </a:r>
          </a:p>
          <a:p>
            <a:pPr algn="ctr">
              <a:buNone/>
              <a:defRPr/>
            </a:pPr>
            <a:r>
              <a:rPr lang="ru-RU" sz="2800" dirty="0">
                <a:solidFill>
                  <a:schemeClr val="bg1"/>
                </a:solidFill>
              </a:rPr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«освободителей   </a:t>
            </a:r>
            <a:r>
              <a:rPr lang="ru-RU" sz="2800" dirty="0">
                <a:solidFill>
                  <a:schemeClr val="bg1"/>
                </a:solidFill>
              </a:rPr>
              <a:t>Отечества» от поляков в 1612 г.</a:t>
            </a:r>
          </a:p>
          <a:p>
            <a:endParaRPr lang="ru-RU" dirty="0"/>
          </a:p>
        </p:txBody>
      </p:sp>
      <p:pic>
        <p:nvPicPr>
          <p:cNvPr id="4" name="Picture 7" descr="Mi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7657" y="665018"/>
            <a:ext cx="4122296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575" y="228600"/>
            <a:ext cx="8534400" cy="36152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Зная, что бедствие попущено за грехи, весь народ и ополчение наложили на себя трехдневный пост и с молитвой обратились к Господу и Его Пречистой Матери за небесной помощью.</a:t>
            </a:r>
          </a:p>
        </p:txBody>
      </p:sp>
      <p:pic>
        <p:nvPicPr>
          <p:cNvPr id="4" name="Picture 5" descr="kazanskay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45" y="3241964"/>
            <a:ext cx="4074012" cy="32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Изображение 0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8776" y="322993"/>
            <a:ext cx="8501352" cy="3917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8776" y="4429034"/>
            <a:ext cx="9047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День единства будем рядом,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Будем вместе навсегда,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Все народности России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дальних сёлах, городах!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22500">
        <p14:switch dir="r"/>
      </p:transition>
    </mc:Choice>
    <mc:Fallback>
      <p:transition spd="slow" advTm="2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44236"/>
            <a:ext cx="8534400" cy="2888673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4 ноября отмечается День народного единства – один из самых молодых государственных праздников России. Праздник был учрежден в 2005 году и с этого момента является выходным, однако не все знают, что произошло в этот день и что именно мы отмечаем.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Праздник -  День народного единства  -    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 был установлен 4 ноября  в честь победы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русского народа в 1612 году над поляками.</a:t>
            </a:r>
          </a:p>
          <a:p>
            <a:endParaRPr lang="ru-RU" sz="26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12" descr="Изображение 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345" y="3216852"/>
            <a:ext cx="3633067" cy="33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Изображение 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3709" y="3283866"/>
            <a:ext cx="40386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2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5500">
        <p14:prism/>
      </p:transition>
    </mc:Choice>
    <mc:Fallback>
      <p:transition spd="slow" advTm="2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31" y="223102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Что же такое 4 Ноября 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для русского народа?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231" y="1739405"/>
            <a:ext cx="8534400" cy="486294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Праздник ДЕНЬ НАРОДНОГО ЕДИНСТВА -    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дань глубокого уважения к тем      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знаменательным страницам  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отечественной истории, когда  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патриотизм и гражданственность помогли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нашему народу объединиться и защитить 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страну от захватчиков. Преодолеть  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времена безвластия и укрепить  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Российское государство.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03" y="223102"/>
            <a:ext cx="5668097" cy="31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00">
        <p14:prism/>
      </p:transition>
    </mc:Choice>
    <mc:Fallback>
      <p:transition spd="slow" advTm="25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7" y="415637"/>
            <a:ext cx="5008418" cy="586047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 века пролетели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 Русью нашей с той поры,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в бою мечи звенели,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поднимались топоры.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Пожарский с Мининым спаяли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сберегли родную Русь.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Сошлись посадский и боярин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свой великий ратный труд.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этот день в веках не сгинул,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в памяти людской живёт.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 не иссякнет сила –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Ведь эта сила – наш народ!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8" y="0"/>
            <a:ext cx="6330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1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00">
        <p14:prism/>
      </p:transition>
    </mc:Choice>
    <mc:Fallback>
      <p:transition spd="slow" advTm="30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2"/>
            <a:ext cx="12192001" cy="6871162"/>
          </a:xfrm>
        </p:spPr>
      </p:pic>
    </p:spTree>
    <p:extLst>
      <p:ext uri="{BB962C8B-B14F-4D97-AF65-F5344CB8AC3E}">
        <p14:creationId xmlns:p14="http://schemas.microsoft.com/office/powerpoint/2010/main" val="32807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comb/>
      </p:transition>
    </mc:Choice>
    <mc:Fallback xmlns="">
      <p:transition spd="slow" advTm="500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0"/>
            <a:ext cx="5282366" cy="4289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67" y="1"/>
            <a:ext cx="6909634" cy="4329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952"/>
            <a:ext cx="12192000" cy="25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059" y="624291"/>
            <a:ext cx="8534400" cy="18076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День </a:t>
            </a:r>
            <a:r>
              <a:rPr lang="ru-RU" sz="2400" dirty="0">
                <a:solidFill>
                  <a:schemeClr val="bg1"/>
                </a:solidFill>
              </a:rPr>
              <a:t>народного единства важен для россиян потому что только благодаря единству народа наша страна стала многонациональной, дружной, </a:t>
            </a:r>
            <a:r>
              <a:rPr lang="ru-RU" sz="2400" dirty="0" err="1">
                <a:solidFill>
                  <a:schemeClr val="bg1"/>
                </a:solidFill>
              </a:rPr>
              <a:t>сплачённой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Содержимое 14" descr="разные национальности и дракош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2022" y="2431925"/>
            <a:ext cx="507206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500">
        <p:wipe/>
      </p:transition>
    </mc:Choice>
    <mc:Fallback>
      <p:transition spd="slow" advTm="155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342" y="535093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огромной стране, что зовется Россией,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88" y="207875"/>
            <a:ext cx="6878907" cy="5143058"/>
          </a:xfrm>
        </p:spPr>
      </p:pic>
    </p:spTree>
    <p:extLst>
      <p:ext uri="{BB962C8B-B14F-4D97-AF65-F5344CB8AC3E}">
        <p14:creationId xmlns:p14="http://schemas.microsoft.com/office/powerpoint/2010/main" val="320021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886" y="5778747"/>
            <a:ext cx="8534400" cy="75353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Смешалось немало народов, людей,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67" y="117914"/>
            <a:ext cx="7571438" cy="5660833"/>
          </a:xfrm>
        </p:spPr>
      </p:pic>
    </p:spTree>
    <p:extLst>
      <p:ext uri="{BB962C8B-B14F-4D97-AF65-F5344CB8AC3E}">
        <p14:creationId xmlns:p14="http://schemas.microsoft.com/office/powerpoint/2010/main" val="19677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341" y="5645822"/>
            <a:ext cx="8534400" cy="83371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в том-то и есть ее мощь, ее сила,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61" y="0"/>
            <a:ext cx="7551360" cy="5645822"/>
          </a:xfrm>
        </p:spPr>
      </p:pic>
    </p:spTree>
    <p:extLst>
      <p:ext uri="{BB962C8B-B14F-4D97-AF65-F5344CB8AC3E}">
        <p14:creationId xmlns:p14="http://schemas.microsoft.com/office/powerpoint/2010/main" val="422309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:randomBar dir="vert"/>
      </p:transition>
    </mc:Choice>
    <mc:Fallback>
      <p:transition spd="slow" advTm="1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482" y="5869074"/>
            <a:ext cx="8534400" cy="77992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важно единство желаний, идей!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58" y="218850"/>
            <a:ext cx="7557247" cy="5650224"/>
          </a:xfrm>
        </p:spPr>
      </p:pic>
    </p:spTree>
    <p:extLst>
      <p:ext uri="{BB962C8B-B14F-4D97-AF65-F5344CB8AC3E}">
        <p14:creationId xmlns:p14="http://schemas.microsoft.com/office/powerpoint/2010/main" val="49084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:pull/>
      </p:transition>
    </mc:Choice>
    <mc:Fallback>
      <p:transition spd="slow" advTm="1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63072"/>
            <a:ext cx="8534400" cy="2407024"/>
          </a:xfrm>
        </p:spPr>
        <p:txBody>
          <a:bodyPr>
            <a:normAutofit/>
          </a:bodyPr>
          <a:lstStyle/>
          <a:p>
            <a:r>
              <a:rPr lang="ru-RU" sz="2400" dirty="0"/>
              <a:t>Народом нашей страны на протяжении столетий приходилось сражаться с многочисленными, сильными и жестокими врагами, чтобы отстоять свободу и независимость своей Родины.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5" y="2282965"/>
            <a:ext cx="8190847" cy="40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9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 advTm="17500">
        <p15:prstTrans prst="peelOff"/>
      </p:transition>
    </mc:Choice>
    <mc:Fallback>
      <p:transition spd="slow" advTm="1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5" y="264957"/>
            <a:ext cx="6992471" cy="703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народного единства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835" y="968189"/>
            <a:ext cx="6992471" cy="567465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Велик народ, когда народ единый!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мы вместе — мы во всём сильны,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для врага страна непобедима.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 России — гордость для страны!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Поздравим с Днем народного единства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жителей земли своей родной.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Пусть славится страна народной мыслью,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Ведь целью все мы связаны одной!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Желаем процветать и развиваться.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Прославим Родину искусством и трудом!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Пусть мир не перестанет удивляться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Единству русскому. Единством мы живем!</a:t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" descr="мы разные но мы ндин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6667"/>
          <a:stretch>
            <a:fillRect/>
          </a:stretch>
        </p:blipFill>
        <p:spPr bwMode="auto">
          <a:xfrm>
            <a:off x="6715125" y="1140751"/>
            <a:ext cx="5252757" cy="40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43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23500">
        <p:dissolve/>
      </p:transition>
    </mc:Choice>
    <mc:Fallback>
      <p:transition spd="slow" advTm="235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</TotalTime>
  <Words>320</Words>
  <Application>Microsoft Office PowerPoint</Application>
  <PresentationFormat>Широкоэкранный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Bookman Old Style</vt:lpstr>
      <vt:lpstr>Century Gothic</vt:lpstr>
      <vt:lpstr>Tahoma</vt:lpstr>
      <vt:lpstr>Wingdings 3</vt:lpstr>
      <vt:lpstr>Сектор</vt:lpstr>
      <vt:lpstr>ДЕНЬ НАРОДНОГО ЕДИНСТВА</vt:lpstr>
      <vt:lpstr>Презентация PowerPoint</vt:lpstr>
      <vt:lpstr>Презентация PowerPoint</vt:lpstr>
      <vt:lpstr>В огромной стране, что зовется Россией,</vt:lpstr>
      <vt:lpstr>Смешалось немало народов, людей,</vt:lpstr>
      <vt:lpstr>Но в том-то и есть ее мощь, ее сила,</vt:lpstr>
      <vt:lpstr>Что важно единство желаний, идей!</vt:lpstr>
      <vt:lpstr>Презентация PowerPoint</vt:lpstr>
      <vt:lpstr>День народного единства</vt:lpstr>
      <vt:lpstr>Презентация PowerPoint</vt:lpstr>
      <vt:lpstr>Минин и Пожарский Герои Земли Русской</vt:lpstr>
      <vt:lpstr>Презентация PowerPoint</vt:lpstr>
      <vt:lpstr>Кузьма Минин</vt:lpstr>
      <vt:lpstr>Презентация PowerPoint</vt:lpstr>
      <vt:lpstr>Презентация PowerPoint</vt:lpstr>
      <vt:lpstr>Презентация PowerPoint</vt:lpstr>
      <vt:lpstr>Что же такое 4 Ноября  для русского народа?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RePack by Diakov</dc:creator>
  <cp:lastModifiedBy>RePack by Diakov</cp:lastModifiedBy>
  <cp:revision>15</cp:revision>
  <dcterms:created xsi:type="dcterms:W3CDTF">2021-10-19T13:43:32Z</dcterms:created>
  <dcterms:modified xsi:type="dcterms:W3CDTF">2021-10-20T11:59:47Z</dcterms:modified>
</cp:coreProperties>
</file>